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58" r:id="rId4"/>
    <p:sldId id="259" r:id="rId5"/>
    <p:sldId id="290" r:id="rId6"/>
    <p:sldId id="261" r:id="rId7"/>
    <p:sldId id="262" r:id="rId8"/>
    <p:sldId id="263" r:id="rId9"/>
    <p:sldId id="287" r:id="rId10"/>
    <p:sldId id="29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2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7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9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81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83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2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2120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D" sz="5321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2120" cy="397725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D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06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0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3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18A2F8-DD41-4793-AA07-583391DC17EB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CF18E81-E8DA-4888-87F7-01B841F3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2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1DF-5486-4C54-9BAC-62F00DA46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958228"/>
          </a:xfrm>
        </p:spPr>
        <p:txBody>
          <a:bodyPr/>
          <a:lstStyle/>
          <a:p>
            <a:pPr algn="ctr"/>
            <a:r>
              <a:rPr lang="en-US" b="1" i="1" dirty="0"/>
              <a:t>Smart village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E2C98-BA45-453F-AFB6-A9A41EB30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8643"/>
            <a:ext cx="9144000" cy="2941983"/>
          </a:xfrm>
        </p:spPr>
        <p:txBody>
          <a:bodyPr>
            <a:norm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Desa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Cerdas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“</a:t>
            </a:r>
            <a:r>
              <a:rPr lang="en-ID" sz="3200" dirty="0" err="1">
                <a:solidFill>
                  <a:schemeClr val="bg1"/>
                </a:solidFill>
              </a:rPr>
              <a:t>Desa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mampu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meningkatkan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kualitas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masyarakat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melalui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pemanfaatan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teknologi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berbagai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aspek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pembangunan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desa</a:t>
            </a:r>
            <a:r>
              <a:rPr lang="en-ID" sz="3200" dirty="0">
                <a:solidFill>
                  <a:schemeClr val="bg1"/>
                </a:solidFill>
              </a:rPr>
              <a:t>” 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1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9119A0-D24E-4C67-AAF5-1EC4D4324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451653"/>
            <a:ext cx="8825658" cy="3187148"/>
          </a:xfrm>
        </p:spPr>
        <p:txBody>
          <a:bodyPr>
            <a:normAutofit lnSpcReduction="10000"/>
          </a:bodyPr>
          <a:lstStyle/>
          <a:p>
            <a:pPr marL="285750" marR="0" lvl="1" indent="-285750" algn="l">
              <a:lnSpc>
                <a:spcPct val="11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200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Virtual Office</a:t>
            </a:r>
            <a:endParaRPr lang="en-ID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285750" marR="0" lvl="1" indent="-285750" algn="l">
              <a:lnSpc>
                <a:spcPct val="11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Sekolah </a:t>
            </a:r>
            <a:r>
              <a:rPr lang="id-ID" sz="200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Online</a:t>
            </a:r>
            <a:endParaRPr lang="en-ID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285750" marR="0" lvl="1" indent="-285750" algn="l">
              <a:lnSpc>
                <a:spcPct val="11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Ruang Pengembangan dan Transaksi Market Place</a:t>
            </a:r>
            <a:endParaRPr lang="en-ID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285750" marR="0" lvl="1" indent="-285750" algn="l">
              <a:lnSpc>
                <a:spcPct val="11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Ruang pelatihan dan diskusi</a:t>
            </a:r>
            <a:endParaRPr lang="en-ID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285750" marR="0" lvl="1" indent="-285750" algn="l">
              <a:lnSpc>
                <a:spcPct val="11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Ruang pengembagan proyek komunitas, seperti desain dan pengembangan packaging produk lokal, pengambilan foto produk untuk kebutuhan marketing, perencanaan lokasi wisata lo</a:t>
            </a:r>
            <a:r>
              <a:rPr lang="en-US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</a:t>
            </a:r>
            <a:r>
              <a:rPr lang="id-ID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al;</a:t>
            </a:r>
            <a:endParaRPr lang="en-ID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285750" marR="0" lvl="1" indent="-285750" algn="l">
              <a:lnSpc>
                <a:spcPct val="11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</a:t>
            </a:r>
            <a:r>
              <a:rPr lang="id-ID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egiatan lainnya yang mendukung pengembangan desa cerdas;</a:t>
            </a:r>
            <a:endParaRPr lang="en-ID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E3F980-2206-441D-8B7B-15EC6E16D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0" y="1497013"/>
            <a:ext cx="8824913" cy="702848"/>
          </a:xfrm>
        </p:spPr>
        <p:txBody>
          <a:bodyPr/>
          <a:lstStyle/>
          <a:p>
            <a:r>
              <a:rPr lang="en-ID" sz="3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Kegiatan</a:t>
            </a:r>
            <a:r>
              <a:rPr lang="en-ID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Utama RKDD</a:t>
            </a:r>
          </a:p>
        </p:txBody>
      </p:sp>
    </p:spTree>
    <p:extLst>
      <p:ext uri="{BB962C8B-B14F-4D97-AF65-F5344CB8AC3E}">
        <p14:creationId xmlns:p14="http://schemas.microsoft.com/office/powerpoint/2010/main" val="360589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D8F3-7502-4EB2-9405-FB1F350D1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599662"/>
            <a:ext cx="8825658" cy="1176130"/>
          </a:xfrm>
        </p:spPr>
        <p:txBody>
          <a:bodyPr/>
          <a:lstStyle/>
          <a:p>
            <a:pPr algn="ctr"/>
            <a:r>
              <a:rPr lang="en-US" sz="4000" dirty="0" err="1"/>
              <a:t>Visi</a:t>
            </a:r>
            <a:r>
              <a:rPr lang="en-US" sz="4000" dirty="0"/>
              <a:t> dan </a:t>
            </a:r>
            <a:r>
              <a:rPr lang="en-US" sz="4000" dirty="0" err="1"/>
              <a:t>Misi</a:t>
            </a:r>
            <a:r>
              <a:rPr lang="en-US" sz="4000" dirty="0"/>
              <a:t> </a:t>
            </a:r>
            <a:r>
              <a:rPr lang="en-US" sz="4000" dirty="0" err="1"/>
              <a:t>Desa</a:t>
            </a:r>
            <a:r>
              <a:rPr lang="en-US" sz="4000" dirty="0"/>
              <a:t> </a:t>
            </a:r>
            <a:r>
              <a:rPr lang="en-US" sz="4000" dirty="0" err="1"/>
              <a:t>Cerdas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578D5-0846-4E0D-BE42-E44CADBAF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503" y="2252870"/>
            <a:ext cx="8430109" cy="38033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Visi</a:t>
            </a:r>
            <a:r>
              <a:rPr lang="en-US" sz="3200" dirty="0">
                <a:solidFill>
                  <a:schemeClr val="bg1"/>
                </a:solidFill>
              </a:rPr>
              <a:t> : </a:t>
            </a:r>
            <a:r>
              <a:rPr lang="en-ID" sz="3200" dirty="0" err="1">
                <a:solidFill>
                  <a:schemeClr val="bg1"/>
                </a:solidFill>
              </a:rPr>
              <a:t>Meningkatnya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kualitas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masyarakat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pemanfaatan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teknologi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akselerasi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pembangunan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ekonomi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desa</a:t>
            </a:r>
            <a:r>
              <a:rPr lang="en-ID" sz="3200" dirty="0">
                <a:solidFill>
                  <a:schemeClr val="bg1"/>
                </a:solidFill>
              </a:rPr>
              <a:t> dan  </a:t>
            </a:r>
            <a:r>
              <a:rPr lang="en-ID" sz="3200" dirty="0" err="1">
                <a:solidFill>
                  <a:schemeClr val="bg1"/>
                </a:solidFill>
              </a:rPr>
              <a:t>peningkatan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kualitas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layanan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masyarakat</a:t>
            </a:r>
            <a:endParaRPr lang="en-ID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2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EF8EB7-99AC-4BB7-8A7C-52ED29FA6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940904"/>
            <a:ext cx="8825658" cy="49000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ID" sz="2000" dirty="0" err="1">
                <a:solidFill>
                  <a:schemeClr val="bg1"/>
                </a:solidFill>
              </a:rPr>
              <a:t>Misi</a:t>
            </a:r>
            <a:r>
              <a:rPr lang="en-ID" sz="2000" dirty="0">
                <a:solidFill>
                  <a:schemeClr val="bg1"/>
                </a:solidFill>
              </a:rPr>
              <a:t> :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bg1"/>
                </a:solidFill>
              </a:rPr>
              <a:t>Meningkatkan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kesadaran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pengetahuan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keterampilan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masyarakat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menggunakan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memanfaatkan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teknologi</a:t>
            </a:r>
            <a:r>
              <a:rPr lang="en-ID" sz="2000" dirty="0">
                <a:solidFill>
                  <a:schemeClr val="bg1"/>
                </a:solidFill>
              </a:rPr>
              <a:t> digital (</a:t>
            </a:r>
            <a:r>
              <a:rPr lang="en-ID" sz="2000" dirty="0" err="1">
                <a:solidFill>
                  <a:schemeClr val="bg1"/>
                </a:solidFill>
              </a:rPr>
              <a:t>Terwujudnya</a:t>
            </a:r>
            <a:r>
              <a:rPr lang="en-ID" sz="2000" dirty="0">
                <a:solidFill>
                  <a:schemeClr val="bg1"/>
                </a:solidFill>
              </a:rPr>
              <a:t> Smart People)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bg1"/>
                </a:solidFill>
              </a:rPr>
              <a:t>Pemanfaatan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Teknologi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menunjang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aktifitas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perekonomian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masyarakat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desa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Terwujudnya</a:t>
            </a:r>
            <a:r>
              <a:rPr lang="en-ID" sz="2000" dirty="0">
                <a:solidFill>
                  <a:schemeClr val="bg1"/>
                </a:solidFill>
              </a:rPr>
              <a:t> Smart Economy)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bg1"/>
                </a:solidFill>
              </a:rPr>
              <a:t>Peningkatan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sarana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infrastruktur</a:t>
            </a:r>
            <a:r>
              <a:rPr lang="en-ID" sz="2000" dirty="0">
                <a:solidFill>
                  <a:schemeClr val="bg1"/>
                </a:solidFill>
              </a:rPr>
              <a:t> digital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menunjang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mobilitas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informasi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komunikasi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ada</a:t>
            </a:r>
            <a:r>
              <a:rPr lang="en-ID" sz="2000" dirty="0">
                <a:solidFill>
                  <a:schemeClr val="bg1"/>
                </a:solidFill>
              </a:rPr>
              <a:t> di </a:t>
            </a:r>
            <a:r>
              <a:rPr lang="en-ID" sz="2000" dirty="0" err="1">
                <a:solidFill>
                  <a:schemeClr val="bg1"/>
                </a:solidFill>
              </a:rPr>
              <a:t>desa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Terwujudnya</a:t>
            </a:r>
            <a:r>
              <a:rPr lang="en-ID" sz="2000" dirty="0">
                <a:solidFill>
                  <a:schemeClr val="bg1"/>
                </a:solidFill>
              </a:rPr>
              <a:t> Smart Mobility)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bg1"/>
                </a:solidFill>
              </a:rPr>
              <a:t>Meningkatkan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Kualitas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Layanan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Pemerintahan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Desa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Memanfaatkan</a:t>
            </a:r>
            <a:r>
              <a:rPr lang="en-ID" sz="2000" dirty="0">
                <a:solidFill>
                  <a:schemeClr val="bg1"/>
                </a:solidFill>
              </a:rPr>
              <a:t> Platform Digital (</a:t>
            </a:r>
            <a:r>
              <a:rPr lang="en-ID" sz="2000" dirty="0" err="1">
                <a:solidFill>
                  <a:schemeClr val="bg1"/>
                </a:solidFill>
              </a:rPr>
              <a:t>Terwujudnya</a:t>
            </a:r>
            <a:r>
              <a:rPr lang="en-ID" sz="2000" dirty="0">
                <a:solidFill>
                  <a:schemeClr val="bg1"/>
                </a:solidFill>
              </a:rPr>
              <a:t> Smart </a:t>
            </a:r>
            <a:r>
              <a:rPr lang="en-ID" sz="2000" dirty="0" err="1">
                <a:solidFill>
                  <a:schemeClr val="bg1"/>
                </a:solidFill>
              </a:rPr>
              <a:t>Govermance</a:t>
            </a:r>
            <a:r>
              <a:rPr lang="en-ID" sz="2000" dirty="0">
                <a:solidFill>
                  <a:schemeClr val="bg1"/>
                </a:solidFill>
              </a:rPr>
              <a:t>)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bg1"/>
                </a:solidFill>
              </a:rPr>
              <a:t>Pemanfaatan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Teknologi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Mendorong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Pengelolaan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Sumberdaya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Desa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Bijak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Berkelanjutan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Terwujudnya</a:t>
            </a:r>
            <a:r>
              <a:rPr lang="en-ID" sz="2000" dirty="0">
                <a:solidFill>
                  <a:schemeClr val="bg1"/>
                </a:solidFill>
              </a:rPr>
              <a:t> Smart Environment)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ID" sz="2000" dirty="0" err="1">
                <a:solidFill>
                  <a:schemeClr val="bg1"/>
                </a:solidFill>
              </a:rPr>
              <a:t>Pemanfaatan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Teknologi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memudahkan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aktifitas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kehidupan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masyarakat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kehidupan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keseharian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Terwujudnya</a:t>
            </a:r>
            <a:r>
              <a:rPr lang="en-ID" sz="2000" dirty="0">
                <a:solidFill>
                  <a:schemeClr val="bg1"/>
                </a:solidFill>
              </a:rPr>
              <a:t> Smart Living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7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0AD92-E412-4E36-81D5-06A755599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69843"/>
            <a:ext cx="9884106" cy="57116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C1C6BB7-741C-410E-8D99-C05AEB42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5" y="281151"/>
            <a:ext cx="11631230" cy="62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3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5C01-3099-479C-A78D-AF9B98CD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20EE93-7685-43C2-BADA-5BE6E5B67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" y="-39756"/>
            <a:ext cx="11984272" cy="6761491"/>
          </a:xfrm>
        </p:spPr>
      </p:pic>
    </p:spTree>
    <p:extLst>
      <p:ext uri="{BB962C8B-B14F-4D97-AF65-F5344CB8AC3E}">
        <p14:creationId xmlns:p14="http://schemas.microsoft.com/office/powerpoint/2010/main" val="322095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E45D-E836-4017-93C2-F2324D9CB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70863"/>
            <a:ext cx="8825658" cy="861420"/>
          </a:xfrm>
        </p:spPr>
        <p:txBody>
          <a:bodyPr/>
          <a:lstStyle/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Cerdas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E26A2-B210-410E-B467-7E12EE791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597427"/>
            <a:ext cx="8825658" cy="202829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Terdapat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listrik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Terdapat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internet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komunitas</a:t>
            </a:r>
            <a:r>
              <a:rPr lang="en-US" dirty="0">
                <a:solidFill>
                  <a:schemeClr val="bg1"/>
                </a:solidFill>
              </a:rPr>
              <a:t>  digital </a:t>
            </a:r>
            <a:r>
              <a:rPr lang="en-US" dirty="0" err="1">
                <a:solidFill>
                  <a:schemeClr val="bg1"/>
                </a:solidFill>
              </a:rPr>
              <a:t>desa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kader</a:t>
            </a:r>
            <a:r>
              <a:rPr lang="en-US" dirty="0">
                <a:solidFill>
                  <a:schemeClr val="bg1"/>
                </a:solidFill>
              </a:rPr>
              <a:t> digital </a:t>
            </a:r>
            <a:r>
              <a:rPr lang="en-US" dirty="0" err="1">
                <a:solidFill>
                  <a:schemeClr val="bg1"/>
                </a:solidFill>
              </a:rPr>
              <a:t>desa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Mengalokasikan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aPBDES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mendukung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desa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cerdas</a:t>
            </a: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n-US" dirty="0" err="1">
                <a:solidFill>
                  <a:schemeClr val="bg1"/>
                </a:solidFill>
              </a:rPr>
              <a:t>ruang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komunitas</a:t>
            </a:r>
            <a:r>
              <a:rPr lang="en-US" dirty="0">
                <a:solidFill>
                  <a:schemeClr val="bg1"/>
                </a:solidFill>
              </a:rPr>
              <a:t> digital </a:t>
            </a:r>
            <a:r>
              <a:rPr lang="en-US" dirty="0" err="1">
                <a:solidFill>
                  <a:schemeClr val="bg1"/>
                </a:solidFill>
              </a:rPr>
              <a:t>desa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B70795-D167-4BED-8E16-21845EB4D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020417"/>
            <a:ext cx="8825658" cy="46183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BCE3F67-1E83-4826-B386-EBADF55F3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32051A-03CF-411C-866E-BD11F317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F24E12D-86F1-4407-8184-D524AD9A4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954157"/>
            <a:ext cx="8825658" cy="46846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6E3DDAE-8AE4-4EDE-917F-3E2448A1B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28" y="1"/>
            <a:ext cx="12117572" cy="6858000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26CE9-E8EA-4AA3-AF53-B23CDEE8F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0" y="0"/>
            <a:ext cx="12117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1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69E7E-C108-489C-BD32-BD09B888F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8" y="475507"/>
            <a:ext cx="11264353" cy="5540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2B7CA-AEA1-40E7-A4DF-7A5C33D31074}"/>
              </a:ext>
            </a:extLst>
          </p:cNvPr>
          <p:cNvSpPr txBox="1"/>
          <p:nvPr/>
        </p:nvSpPr>
        <p:spPr>
          <a:xfrm>
            <a:off x="715242" y="4528135"/>
            <a:ext cx="5692289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87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Struktur</a:t>
            </a:r>
            <a:r>
              <a:rPr lang="en-ID" sz="387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87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Organisasi</a:t>
            </a:r>
            <a:r>
              <a:rPr lang="en-ID" sz="387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87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Pengembangan</a:t>
            </a:r>
            <a:r>
              <a:rPr lang="en-ID" sz="3870" b="1" dirty="0">
                <a:latin typeface="Segoe UI" panose="020B0502040204020203" pitchFamily="34" charset="0"/>
                <a:cs typeface="Segoe UI" panose="020B0502040204020203" pitchFamily="34" charset="0"/>
              </a:rPr>
              <a:t> RKDD </a:t>
            </a:r>
          </a:p>
        </p:txBody>
      </p:sp>
    </p:spTree>
    <p:extLst>
      <p:ext uri="{BB962C8B-B14F-4D97-AF65-F5344CB8AC3E}">
        <p14:creationId xmlns:p14="http://schemas.microsoft.com/office/powerpoint/2010/main" val="3432598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196</TotalTime>
  <Words>232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Segoe UI</vt:lpstr>
      <vt:lpstr>Wingdings 3</vt:lpstr>
      <vt:lpstr>Ion Boardroom</vt:lpstr>
      <vt:lpstr>Smart village</vt:lpstr>
      <vt:lpstr>Visi dan Misi Desa Cerdas</vt:lpstr>
      <vt:lpstr>PowerPoint Presentation</vt:lpstr>
      <vt:lpstr>PowerPoint Presentation</vt:lpstr>
      <vt:lpstr>PowerPoint Presentation</vt:lpstr>
      <vt:lpstr>Syarat Desa Cerdas</vt:lpstr>
      <vt:lpstr>PowerPoint Presentation</vt:lpstr>
      <vt:lpstr>PowerPoint Presentation</vt:lpstr>
      <vt:lpstr>PowerPoint Presentation</vt:lpstr>
      <vt:lpstr>Kegiatan Utama RKDD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village</dc:title>
  <dc:creator>User</dc:creator>
  <cp:lastModifiedBy>User</cp:lastModifiedBy>
  <cp:revision>6</cp:revision>
  <dcterms:created xsi:type="dcterms:W3CDTF">2022-01-22T14:10:13Z</dcterms:created>
  <dcterms:modified xsi:type="dcterms:W3CDTF">2022-01-24T01:26:20Z</dcterms:modified>
</cp:coreProperties>
</file>